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  <p:sldId id="278" r:id="rId25"/>
    <p:sldId id="279" r:id="rId26"/>
    <p:sldId id="280" r:id="rId27"/>
  </p:sldIdLst>
  <p:sldSz cx="9144000" cy="5143500" type="screen16x9"/>
  <p:notesSz cx="6858000" cy="9144000"/>
  <p:embeddedFontLst>
    <p:embeddedFont>
      <p:font typeface="Montserrat Medium" panose="000006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353ca3ff8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353ca3ff8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55ba450a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55ba450a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55ba450a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55ba450a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55ba450a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55ba450a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55ba450a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55ba450a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55ba450a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55ba450ac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55ba450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55ba450a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55ba450a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355ba450a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355ba450a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355ba450a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55ba450a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355ba450ac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51d06e101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51d06e101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55ba450a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55ba450a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355ba450ac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355ba450ac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355ba450a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355ba450a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55ba450a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55ba450a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51305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55ba450ac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55ba450ac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55ba450a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55ba450a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55ba450a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55ba450a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51d06e10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51d06e101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51d06e101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51d06e101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51d06e101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51d06e101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51d06e10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51d06e10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51d06e101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351d06e101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351d06e101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351d06e101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51d06e101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51d06e101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825150" y="1206300"/>
            <a:ext cx="7493700" cy="1575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8" y="4290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 Medium"/>
                <a:ea typeface="Montserrat Medium"/>
                <a:cs typeface="Montserrat Medium"/>
                <a:sym typeface="Montserrat Medium"/>
              </a:rPr>
              <a:t>Construções Europa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60600"/>
            <a:ext cx="8520600" cy="19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 Medium"/>
                <a:ea typeface="Montserrat Medium"/>
                <a:cs typeface="Montserrat Medium"/>
                <a:sym typeface="Montserrat Medium"/>
              </a:rPr>
              <a:t>Gestão de Informação e CRM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 Medium"/>
                <a:ea typeface="Montserrat Medium"/>
                <a:cs typeface="Montserrat Medium"/>
                <a:sym typeface="Montserrat Medium"/>
              </a:rPr>
              <a:t>Professora Dora Simões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 Medium"/>
                <a:ea typeface="Montserrat Medium"/>
                <a:cs typeface="Montserrat Medium"/>
                <a:sym typeface="Montserrat Medium"/>
              </a:rPr>
              <a:t>Alunos: Maria Filipe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 Medium"/>
                <a:ea typeface="Montserrat Medium"/>
                <a:cs typeface="Montserrat Medium"/>
                <a:sym typeface="Montserrat Medium"/>
              </a:rPr>
              <a:t>Maria Margarido 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Montserrat Medium"/>
                <a:ea typeface="Montserrat Medium"/>
                <a:cs typeface="Montserrat Medium"/>
                <a:sym typeface="Montserrat Medium"/>
              </a:rPr>
              <a:t>Tiago Magalhães</a:t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2" name="Google Shape;1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B079147-BB81-C989-FAD0-75E8B28BE2DF}"/>
              </a:ext>
            </a:extLst>
          </p:cNvPr>
          <p:cNvSpPr/>
          <p:nvPr/>
        </p:nvSpPr>
        <p:spPr>
          <a:xfrm>
            <a:off x="311699" y="1461495"/>
            <a:ext cx="6716422" cy="3107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97176D-DA0C-2C4D-E9BD-63108E263E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103CD13-1624-5F75-A983-43DD31986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DDF02FC-BD3E-0353-5CDA-19B3443D0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1355" y="1326745"/>
            <a:ext cx="4201289" cy="310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04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4" name="Google Shape;22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4">
            <a:alphaModFix/>
          </a:blip>
          <a:srcRect l="1741" t="22086" r="18393" b="14118"/>
          <a:stretch/>
        </p:blipFill>
        <p:spPr>
          <a:xfrm>
            <a:off x="311700" y="349150"/>
            <a:ext cx="5543576" cy="248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2" name="Google Shape;2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792350" y="2659050"/>
            <a:ext cx="357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bbbbb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5"/>
            <a:ext cx="9144001" cy="5140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Apresentação no Ecrã (16:9)</PresentationFormat>
  <Paragraphs>7</Paragraphs>
  <Slides>26</Slides>
  <Notes>26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26</vt:i4>
      </vt:variant>
    </vt:vector>
  </HeadingPairs>
  <TitlesOfParts>
    <vt:vector size="29" baseType="lpstr">
      <vt:lpstr>Montserrat Medium</vt:lpstr>
      <vt:lpstr>Arial</vt:lpstr>
      <vt:lpstr>Simple Light</vt:lpstr>
      <vt:lpstr>Construções Europa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Construções Europa</dc:title>
  <cp:lastModifiedBy>Maria Filipe</cp:lastModifiedBy>
  <cp:revision>1</cp:revision>
  <dcterms:modified xsi:type="dcterms:W3CDTF">2022-06-17T22:05:10Z</dcterms:modified>
</cp:coreProperties>
</file>